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02" r:id="rId3"/>
    <p:sldId id="303" r:id="rId4"/>
    <p:sldId id="304" r:id="rId5"/>
    <p:sldId id="305" r:id="rId6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Wearne" initials="LW" lastIdx="2" clrIdx="0">
    <p:extLst>
      <p:ext uri="{19B8F6BF-5375-455C-9EA6-DF929625EA0E}">
        <p15:presenceInfo xmlns:p15="http://schemas.microsoft.com/office/powerpoint/2012/main" userId="S::lucy.wearne@durham.gov.uk::07c710d3-6f89-43a2-ae71-1206f2a58a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8" autoAdjust="0"/>
    <p:restoredTop sz="86481" autoAdjust="0"/>
  </p:normalViewPr>
  <p:slideViewPr>
    <p:cSldViewPr>
      <p:cViewPr varScale="1">
        <p:scale>
          <a:sx n="62" d="100"/>
          <a:sy n="62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639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147" y="1"/>
            <a:ext cx="2951639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D797E-4866-4302-8596-6D9BE6AE95E2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85550"/>
            <a:ext cx="5447346" cy="3914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118"/>
            <a:ext cx="2951639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147" y="9444118"/>
            <a:ext cx="2951639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8697C-2E93-4AC4-A5CF-C75931BE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0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697C-2E93-4AC4-A5CF-C75931BEF7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32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697C-2E93-4AC4-A5CF-C75931BEF77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729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697C-2E93-4AC4-A5CF-C75931BEF77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60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697C-2E93-4AC4-A5CF-C75931BEF77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3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697C-2E93-4AC4-A5CF-C75931BEF77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1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2924944"/>
            <a:ext cx="2303463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00/00/2016</a:t>
            </a:r>
          </a:p>
        </p:txBody>
      </p:sp>
    </p:spTree>
    <p:extLst>
      <p:ext uri="{BB962C8B-B14F-4D97-AF65-F5344CB8AC3E}">
        <p14:creationId xmlns:p14="http://schemas.microsoft.com/office/powerpoint/2010/main" val="1990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68759"/>
            <a:ext cx="9144000" cy="4824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www.visitcountydurham.org/images/logo-new-bran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956"/>
            <a:ext cx="2641476" cy="11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179512" y="2420888"/>
            <a:ext cx="8834164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208734" y="1412776"/>
            <a:ext cx="5338763" cy="865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only slide title</a:t>
            </a:r>
          </a:p>
        </p:txBody>
      </p:sp>
    </p:spTree>
    <p:extLst>
      <p:ext uri="{BB962C8B-B14F-4D97-AF65-F5344CB8AC3E}">
        <p14:creationId xmlns:p14="http://schemas.microsoft.com/office/powerpoint/2010/main" val="85672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268759"/>
            <a:ext cx="9144000" cy="4824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79388" y="1412875"/>
            <a:ext cx="5761037" cy="575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Image slide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79388" y="2133600"/>
            <a:ext cx="5761037" cy="3815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Media Placeholder 10"/>
          <p:cNvSpPr>
            <a:spLocks noGrp="1"/>
          </p:cNvSpPr>
          <p:nvPr>
            <p:ph type="media" sz="quarter" idx="12"/>
          </p:nvPr>
        </p:nvSpPr>
        <p:spPr>
          <a:xfrm>
            <a:off x="6105525" y="1268760"/>
            <a:ext cx="3038475" cy="468052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4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68760"/>
            <a:ext cx="9144000" cy="324940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2" descr="http://www.visitcountydurham.org/images/logo-new-brand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956"/>
            <a:ext cx="2641476" cy="11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20680"/>
            <a:ext cx="1173509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8168"/>
            <a:ext cx="9144000" cy="157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49" r:id="rId2"/>
    <p:sldLayoutId id="214748367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itcountydurham.org/dark-sky-friendly-durha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lucy.Wearne@visitcountydurham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Dark Sky Friendly Durham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2997200"/>
            <a:ext cx="4392166" cy="431800"/>
          </a:xfrm>
        </p:spPr>
        <p:txBody>
          <a:bodyPr/>
          <a:lstStyle/>
          <a:p>
            <a:r>
              <a:rPr lang="en-GB" dirty="0"/>
              <a:t>Lucy Wearne</a:t>
            </a:r>
          </a:p>
          <a:p>
            <a:endParaRPr lang="en-GB" dirty="0"/>
          </a:p>
          <a:p>
            <a:pPr algn="just"/>
            <a:r>
              <a:rPr lang="en-GB" dirty="0"/>
              <a:t>8 March 2022</a:t>
            </a:r>
          </a:p>
        </p:txBody>
      </p:sp>
    </p:spTree>
    <p:extLst>
      <p:ext uri="{BB962C8B-B14F-4D97-AF65-F5344CB8AC3E}">
        <p14:creationId xmlns:p14="http://schemas.microsoft.com/office/powerpoint/2010/main" val="101365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5338763" cy="865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Dark Sky Friendly Durham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09D0F4-C9C1-4B1D-A749-43B7FD032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2051720" y="1484784"/>
            <a:ext cx="4633243" cy="16336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97CE59-C5A1-446D-BD06-7DC1610639C1}"/>
              </a:ext>
            </a:extLst>
          </p:cNvPr>
          <p:cNvSpPr txBox="1"/>
          <p:nvPr/>
        </p:nvSpPr>
        <p:spPr>
          <a:xfrm>
            <a:off x="683568" y="3679660"/>
            <a:ext cx="72561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assessment charter mark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Recognises businesses that support star gazing tourism and who wish to be work to promote this growing sector.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a logo and opens up marketing channels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6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5688632" cy="865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Dark Sky Friendly Durham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97CE59-C5A1-446D-BD06-7DC1610639C1}"/>
              </a:ext>
            </a:extLst>
          </p:cNvPr>
          <p:cNvSpPr txBox="1"/>
          <p:nvPr/>
        </p:nvSpPr>
        <p:spPr>
          <a:xfrm>
            <a:off x="395536" y="1536429"/>
            <a:ext cx="725612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criteria: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guests with information about what equipment and clothing to bring to enjoy the night skies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star gazing information: e.g. leaflets, websites, event information etc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information about star gazing in your product record for thisisdurham.com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refreshments – available at suitable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4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5976664" cy="865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Dark Sky Friendly Durham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97CE59-C5A1-446D-BD06-7DC1610639C1}"/>
              </a:ext>
            </a:extLst>
          </p:cNvPr>
          <p:cNvSpPr txBox="1"/>
          <p:nvPr/>
        </p:nvSpPr>
        <p:spPr>
          <a:xfrm>
            <a:off x="395536" y="1536429"/>
            <a:ext cx="72561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Desirable criteria: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equipment that guests can use to view the stars – e.g. binoculars, telescopes etc.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 late arrivals post star-gazing events and activities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flexible with guests – consider requests for late check in/out or late breakfasts/evening meal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 Sky Friendly lighting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98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5338763" cy="8651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to apply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97CE59-C5A1-446D-BD06-7DC1610639C1}"/>
              </a:ext>
            </a:extLst>
          </p:cNvPr>
          <p:cNvSpPr txBox="1"/>
          <p:nvPr/>
        </p:nvSpPr>
        <p:spPr>
          <a:xfrm>
            <a:off x="395536" y="1536429"/>
            <a:ext cx="725612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 form at </a:t>
            </a:r>
          </a:p>
          <a:p>
            <a:r>
              <a:rPr lang="en-GB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https://www.visitcountydurham.org/dark-sky-friendly-durham/</a:t>
            </a:r>
            <a:endParaRPr lang="en-GB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Email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lucy.Wearne@visitcountydurham.org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58B0147C-FE99-4387-927C-E6C6F02B7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5"/>
          <a:stretch>
            <a:fillRect/>
          </a:stretch>
        </p:blipFill>
        <p:spPr>
          <a:xfrm>
            <a:off x="2123728" y="4077072"/>
            <a:ext cx="4633243" cy="16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417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4506</TotalTime>
  <Words>195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Dark Sky Friendly Durham </vt:lpstr>
      <vt:lpstr>Dark Sky Friendly Durham</vt:lpstr>
      <vt:lpstr>Dark Sky Friendly Durham 1</vt:lpstr>
      <vt:lpstr>Dark Sky Friendly Durham 2</vt:lpstr>
      <vt:lpstr>How to apply</vt:lpstr>
    </vt:vector>
  </TitlesOfParts>
  <Company>Durham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Cartwright</dc:creator>
  <cp:lastModifiedBy>Lucy Wearne</cp:lastModifiedBy>
  <cp:revision>314</cp:revision>
  <cp:lastPrinted>2019-10-07T13:21:04Z</cp:lastPrinted>
  <dcterms:created xsi:type="dcterms:W3CDTF">2016-03-23T11:18:47Z</dcterms:created>
  <dcterms:modified xsi:type="dcterms:W3CDTF">2022-03-14T15:05:52Z</dcterms:modified>
</cp:coreProperties>
</file>